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5" r:id="rId2"/>
  </p:sldMasterIdLst>
  <p:notesMasterIdLst>
    <p:notesMasterId r:id="rId6"/>
  </p:notesMasterIdLst>
  <p:sldIdLst>
    <p:sldId id="256" r:id="rId3"/>
    <p:sldId id="289" r:id="rId4"/>
    <p:sldId id="258" r:id="rId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24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24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zh-CN" dirty="0">
                <a:effectLst/>
                <a:sym typeface="+mn-ea"/>
              </a:rPr>
              <a:t>【进入页面】</a:t>
            </a:r>
          </a:p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首页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685" y="-7620"/>
            <a:ext cx="12284710" cy="691197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30480" y="-62230"/>
            <a:ext cx="12281535" cy="69996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-30480" y="-62230"/>
            <a:ext cx="12281535" cy="69996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 descr="结束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" y="-8255"/>
            <a:ext cx="12252960" cy="689419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403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200" y="1208405"/>
            <a:ext cx="10516235" cy="4911725"/>
          </a:xfrm>
        </p:spPr>
        <p:txBody>
          <a:bodyPr/>
          <a:lstStyle>
            <a:lvl1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403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30480" y="-62230"/>
            <a:ext cx="12281535" cy="69996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-30480" y="-62230"/>
            <a:ext cx="12281535" cy="69996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 descr="结束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" y="-8255"/>
            <a:ext cx="12252960" cy="689419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首页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685" y="-7620"/>
            <a:ext cx="12284710" cy="691197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403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200" y="1208405"/>
            <a:ext cx="10516235" cy="4911725"/>
          </a:xfrm>
        </p:spPr>
        <p:txBody>
          <a:bodyPr/>
          <a:lstStyle>
            <a:lvl1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403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5.jpeg"/><Relationship Id="rId4" Type="http://schemas.openxmlformats.org/officeDocument/2006/relationships/slideLayout" Target="../slideLayouts/slideLayout10.xml"/><Relationship Id="rId9" Type="http://schemas.openxmlformats.org/officeDocument/2006/relationships/image" Target="../media/image4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985" y="-5715"/>
            <a:ext cx="12176125" cy="6877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C:\Users\coding1\Desktop\PPT\PHP.jpgPHP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-2540" y="-5715"/>
            <a:ext cx="12236450" cy="6884035"/>
          </a:xfrm>
          <a:prstGeom prst="rect">
            <a:avLst/>
          </a:prstGeom>
        </p:spPr>
      </p:pic>
      <p:pic>
        <p:nvPicPr>
          <p:cNvPr id="12" name="图片 11" descr="iOS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2540" y="-5715"/>
            <a:ext cx="12236450" cy="6884670"/>
          </a:xfrm>
          <a:prstGeom prst="rect">
            <a:avLst/>
          </a:prstGeom>
        </p:spPr>
      </p:pic>
      <p:pic>
        <p:nvPicPr>
          <p:cNvPr id="13" name="图片 12" descr="java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2540" y="-5715"/>
            <a:ext cx="12236450" cy="68846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/>
        </p:nvSpPr>
        <p:spPr>
          <a:xfrm>
            <a:off x="838200" y="1916430"/>
            <a:ext cx="10515600" cy="1733550"/>
          </a:xfrm>
        </p:spPr>
        <p:txBody>
          <a:bodyPr anchor="ctr" anchorCtr="0">
            <a:scene3d>
              <a:camera prst="orthographicFront"/>
              <a:lightRig rig="threePt" dir="t"/>
            </a:scene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Spring</a:t>
            </a:r>
            <a:r>
              <a:rPr lang="zh-CN" altLang="en-US" sz="360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框架实战</a:t>
            </a:r>
          </a:p>
          <a:p>
            <a:pPr>
              <a:lnSpc>
                <a:spcPct val="150000"/>
              </a:lnSpc>
            </a:pPr>
            <a:r>
              <a:rPr lang="zh-CN" altLang="en-US" sz="360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第五章 </a:t>
            </a:r>
            <a:r>
              <a:rPr lang="en-US" altLang="zh-CN" sz="360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- </a:t>
            </a:r>
            <a:r>
              <a:rPr lang="zh-CN" altLang="en-US" sz="360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高级装配</a:t>
            </a:r>
            <a:endParaRPr lang="en-US" altLang="zh-CN" sz="360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bean</a:t>
            </a:r>
            <a:r>
              <a:rPr lang="zh-CN" altLang="en-US"/>
              <a:t>的作用域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>
                <a:solidFill>
                  <a:schemeClr val="tx1"/>
                </a:solidFill>
              </a:rPr>
              <a:t>单例（</a:t>
            </a:r>
            <a:r>
              <a:rPr lang="en-US" altLang="zh-CN">
                <a:solidFill>
                  <a:schemeClr val="tx1"/>
                </a:solidFill>
              </a:rPr>
              <a:t>Sinleton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</a:p>
          <a:p>
            <a:pPr lvl="1"/>
            <a:r>
              <a:rPr lang="zh-CN" altLang="en-US" sz="2400">
                <a:solidFill>
                  <a:schemeClr val="tx1"/>
                </a:solidFill>
              </a:rPr>
              <a:t>在整个应用程序中，只创建</a:t>
            </a:r>
            <a:r>
              <a:rPr lang="en-US" altLang="zh-CN" sz="2400">
                <a:solidFill>
                  <a:schemeClr val="tx1"/>
                </a:solidFill>
              </a:rPr>
              <a:t>bean</a:t>
            </a:r>
            <a:r>
              <a:rPr lang="zh-CN" altLang="en-US" sz="2400">
                <a:solidFill>
                  <a:schemeClr val="tx1"/>
                </a:solidFill>
              </a:rPr>
              <a:t>的一个实例</a:t>
            </a:r>
          </a:p>
          <a:p>
            <a:r>
              <a:rPr lang="zh-CN" altLang="en-US">
                <a:solidFill>
                  <a:schemeClr val="tx1"/>
                </a:solidFill>
              </a:rPr>
              <a:t>原型（</a:t>
            </a:r>
            <a:r>
              <a:rPr lang="en-US" altLang="zh-CN">
                <a:solidFill>
                  <a:schemeClr val="tx1"/>
                </a:solidFill>
              </a:rPr>
              <a:t>Prototype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</a:p>
          <a:p>
            <a:pPr lvl="1"/>
            <a:r>
              <a:rPr lang="zh-CN" altLang="en-US" sz="2400">
                <a:solidFill>
                  <a:schemeClr val="tx1"/>
                </a:solidFill>
              </a:rPr>
              <a:t>每次注入或通过</a:t>
            </a:r>
            <a:r>
              <a:rPr lang="en-US" altLang="zh-CN" sz="2400">
                <a:solidFill>
                  <a:schemeClr val="tx1"/>
                </a:solidFill>
              </a:rPr>
              <a:t>Spring</a:t>
            </a:r>
            <a:r>
              <a:rPr lang="zh-CN" altLang="en-US" sz="2400">
                <a:solidFill>
                  <a:schemeClr val="tx1"/>
                </a:solidFill>
              </a:rPr>
              <a:t>上下文获取的时候，都会创建一个新的</a:t>
            </a:r>
            <a:r>
              <a:rPr lang="en-US" altLang="zh-CN" sz="2400">
                <a:solidFill>
                  <a:schemeClr val="tx1"/>
                </a:solidFill>
              </a:rPr>
              <a:t>bean</a:t>
            </a:r>
            <a:r>
              <a:rPr lang="zh-CN" altLang="en-US" sz="2400">
                <a:solidFill>
                  <a:schemeClr val="tx1"/>
                </a:solidFill>
              </a:rPr>
              <a:t>实例</a:t>
            </a:r>
          </a:p>
          <a:p>
            <a:r>
              <a:rPr lang="zh-CN" altLang="en-US">
                <a:solidFill>
                  <a:schemeClr val="tx1"/>
                </a:solidFill>
              </a:rPr>
              <a:t>会话（</a:t>
            </a:r>
            <a:r>
              <a:rPr lang="en-US" altLang="zh-CN">
                <a:solidFill>
                  <a:schemeClr val="tx1"/>
                </a:solidFill>
              </a:rPr>
              <a:t>Session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</a:p>
          <a:p>
            <a:pPr lvl="1"/>
            <a:r>
              <a:rPr lang="zh-CN" altLang="en-US" sz="2400">
                <a:solidFill>
                  <a:schemeClr val="tx1"/>
                </a:solidFill>
              </a:rPr>
              <a:t>在</a:t>
            </a:r>
            <a:r>
              <a:rPr lang="en-US" altLang="zh-CN" sz="2400">
                <a:solidFill>
                  <a:schemeClr val="tx1"/>
                </a:solidFill>
              </a:rPr>
              <a:t>Web</a:t>
            </a:r>
            <a:r>
              <a:rPr lang="zh-CN" altLang="en-US" sz="2400">
                <a:solidFill>
                  <a:schemeClr val="tx1"/>
                </a:solidFill>
              </a:rPr>
              <a:t>应用中，为每个会话创建一个</a:t>
            </a:r>
            <a:r>
              <a:rPr lang="en-US" altLang="zh-CN" sz="2400">
                <a:solidFill>
                  <a:schemeClr val="tx1"/>
                </a:solidFill>
              </a:rPr>
              <a:t>bean</a:t>
            </a:r>
            <a:r>
              <a:rPr lang="zh-CN" altLang="en-US" sz="2400">
                <a:solidFill>
                  <a:schemeClr val="tx1"/>
                </a:solidFill>
              </a:rPr>
              <a:t>实例</a:t>
            </a:r>
          </a:p>
          <a:p>
            <a:r>
              <a:rPr lang="zh-CN" altLang="en-US">
                <a:solidFill>
                  <a:schemeClr val="tx1"/>
                </a:solidFill>
              </a:rPr>
              <a:t>请求（</a:t>
            </a:r>
            <a:r>
              <a:rPr lang="en-US" altLang="zh-CN">
                <a:solidFill>
                  <a:schemeClr val="tx1"/>
                </a:solidFill>
              </a:rPr>
              <a:t>request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</a:p>
          <a:p>
            <a:pPr lvl="1"/>
            <a:r>
              <a:rPr lang="zh-CN" altLang="en-US">
                <a:solidFill>
                  <a:schemeClr val="tx1"/>
                </a:solidFill>
              </a:rPr>
              <a:t>在</a:t>
            </a:r>
            <a:r>
              <a:rPr lang="en-US" altLang="zh-CN">
                <a:solidFill>
                  <a:schemeClr val="tx1"/>
                </a:solidFill>
              </a:rPr>
              <a:t>Web</a:t>
            </a:r>
            <a:r>
              <a:rPr lang="zh-CN" altLang="en-US">
                <a:solidFill>
                  <a:schemeClr val="tx1"/>
                </a:solidFill>
              </a:rPr>
              <a:t>应用中，为每个请求创建一个</a:t>
            </a:r>
            <a:r>
              <a:rPr lang="en-US" altLang="zh-CN">
                <a:solidFill>
                  <a:schemeClr val="tx1"/>
                </a:solidFill>
              </a:rPr>
              <a:t>bean</a:t>
            </a:r>
            <a:r>
              <a:rPr lang="zh-CN" altLang="en-US">
                <a:solidFill>
                  <a:schemeClr val="tx1"/>
                </a:solidFill>
              </a:rPr>
              <a:t>实例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空白设计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空白设计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</Words>
  <Application>Microsoft Macintosh PowerPoint</Application>
  <PresentationFormat>宽屏</PresentationFormat>
  <Paragraphs>12</Paragraphs>
  <Slides>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9" baseType="lpstr">
      <vt:lpstr>宋体</vt:lpstr>
      <vt:lpstr>微软雅黑</vt:lpstr>
      <vt:lpstr>Arial</vt:lpstr>
      <vt:lpstr>Calibri</vt:lpstr>
      <vt:lpstr>1_空白设计模板</vt:lpstr>
      <vt:lpstr>2_空白设计模板</vt:lpstr>
      <vt:lpstr>PowerPoint 演示文稿</vt:lpstr>
      <vt:lpstr>bean的作用域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helen</dc:creator>
  <cp:lastModifiedBy>li defeng</cp:lastModifiedBy>
  <cp:revision>361</cp:revision>
  <dcterms:created xsi:type="dcterms:W3CDTF">2017-08-29T10:31:00Z</dcterms:created>
  <dcterms:modified xsi:type="dcterms:W3CDTF">2020-01-05T07:38:01Z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